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63" r:id="rId5"/>
    <p:sldId id="264" r:id="rId6"/>
    <p:sldId id="265" r:id="rId7"/>
    <p:sldId id="258" r:id="rId8"/>
    <p:sldId id="259" r:id="rId9"/>
    <p:sldId id="260" r:id="rId10"/>
    <p:sldId id="261" r:id="rId11"/>
    <p:sldId id="262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06140" y="446485"/>
            <a:ext cx="9167813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90625" y="575964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5917310" y="6500812"/>
            <a:ext cx="345473" cy="2678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59062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</a:t>
            </a:r>
            <a:br>
              <a:rPr lang="en-US" dirty="0" smtClean="0"/>
            </a:br>
            <a:r>
              <a:rPr lang="en-US" dirty="0" smtClean="0"/>
              <a:t>Words and Phrases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J’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oublie</a:t>
            </a:r>
            <a:r>
              <a:rPr lang="en-US" dirty="0" smtClean="0"/>
              <a:t>’ beaucoup…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</a:t>
            </a:r>
            <a:r>
              <a:rPr lang="en-US" sz="6600" dirty="0" smtClean="0"/>
              <a:t> </a:t>
            </a:r>
            <a:r>
              <a:rPr lang="en-US" sz="6600" dirty="0" err="1" smtClean="0"/>
              <a:t>bientot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Ah Bee EN toe</a:t>
            </a:r>
          </a:p>
          <a:p>
            <a:pPr marL="0" indent="0" algn="ctr">
              <a:buNone/>
            </a:pPr>
            <a:r>
              <a:rPr lang="en-US" sz="4400" dirty="0" smtClean="0"/>
              <a:t>See you later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062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</a:t>
            </a:r>
            <a:r>
              <a:rPr lang="en-US" sz="6600" dirty="0" smtClean="0"/>
              <a:t>u revoir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err="1" smtClean="0"/>
              <a:t>awrv</a:t>
            </a:r>
            <a:r>
              <a:rPr lang="en-US" sz="6600" dirty="0" smtClean="0"/>
              <a:t> WAHR</a:t>
            </a:r>
          </a:p>
          <a:p>
            <a:pPr marL="0" indent="0" algn="ctr">
              <a:buNone/>
            </a:pPr>
            <a:r>
              <a:rPr lang="en-US" sz="4400" dirty="0" smtClean="0"/>
              <a:t>Good-bye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233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Croissant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err="1" smtClean="0"/>
              <a:t>Crah</a:t>
            </a:r>
            <a:r>
              <a:rPr lang="en-US" sz="6600" dirty="0" smtClean="0"/>
              <a:t> SAHN</a:t>
            </a:r>
          </a:p>
          <a:p>
            <a:pPr marL="0" indent="0" algn="ctr">
              <a:buNone/>
            </a:pPr>
            <a:r>
              <a:rPr lang="en-US" sz="6600" dirty="0" smtClean="0"/>
              <a:t>croissant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200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hape 119"/>
          <p:cNvSpPr txBox="1">
            <a:spLocks/>
          </p:cNvSpPr>
          <p:nvPr/>
        </p:nvSpPr>
        <p:spPr>
          <a:xfrm>
            <a:off x="1270000" y="6718300"/>
            <a:ext cx="10464800" cy="1422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502412" rtl="0" eaLnBrk="1" latinLnBrk="0" hangingPunct="1">
              <a:spcBef>
                <a:spcPct val="0"/>
              </a:spcBef>
              <a:buNone/>
              <a:defRPr sz="688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Rick Steves' Audio Europe</a:t>
            </a:r>
            <a:endParaRPr lang="en-US"/>
          </a:p>
        </p:txBody>
      </p:sp>
      <p:sp>
        <p:nvSpPr>
          <p:cNvPr id="5" name="Shape 120"/>
          <p:cNvSpPr txBox="1">
            <a:spLocks/>
          </p:cNvSpPr>
          <p:nvPr/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Audio tours, podcasts</a:t>
            </a:r>
            <a:endParaRPr lang="en-US"/>
          </a:p>
        </p:txBody>
      </p:sp>
      <p:pic>
        <p:nvPicPr>
          <p:cNvPr id="6" name="F6C4E30A-FD3A-4907-8350-B006C68100A6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1673" y="14127"/>
            <a:ext cx="3749019" cy="6653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C7FE5956-3B4F-4022-96BD-C8811F8BE223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6773" y="-14128"/>
            <a:ext cx="3764941" cy="6681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003088F5-9FBC-4C94-B820-45C2484E04A9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898" y="0"/>
            <a:ext cx="3764941" cy="66816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82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02412">
              <a:defRPr sz="6880"/>
            </a:lvl1pPr>
          </a:lstStyle>
          <a:p>
            <a:r>
              <a:t>Rick Steves' Audio Europe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Audio tours, podcasts</a:t>
            </a:r>
          </a:p>
        </p:txBody>
      </p:sp>
      <p:pic>
        <p:nvPicPr>
          <p:cNvPr id="121" name="F6C4E30A-FD3A-4907-8350-B006C68100A6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7483" y="606713"/>
            <a:ext cx="2294330" cy="4071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C7FE5956-3B4F-4022-96BD-C8811F8BE223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9694" y="587149"/>
            <a:ext cx="2310782" cy="4100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003088F5-9FBC-4C94-B820-45C2484E04A9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45919" y="596780"/>
            <a:ext cx="2299927" cy="40816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6647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Translator Apps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Flash cards/memory, pronunciation</a:t>
            </a:r>
          </a:p>
        </p:txBody>
      </p:sp>
      <p:pic>
        <p:nvPicPr>
          <p:cNvPr id="127" name="822E22B8-8B35-4776-B453-ADE97735B5A0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4040" y="606829"/>
            <a:ext cx="2603919" cy="44637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367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ctrTitle"/>
          </p:nvPr>
        </p:nvSpPr>
        <p:spPr>
          <a:xfrm>
            <a:off x="2688165" y="3342484"/>
            <a:ext cx="6815669" cy="1515533"/>
          </a:xfrm>
          <a:prstGeom prst="rect">
            <a:avLst/>
          </a:prstGeom>
        </p:spPr>
        <p:txBody>
          <a:bodyPr/>
          <a:lstStyle/>
          <a:p>
            <a:pPr defTabSz="377890">
              <a:defRPr sz="7360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fr-FR" dirty="0"/>
              <a:t>Le petit </a:t>
            </a:r>
            <a:r>
              <a:rPr lang="fr-FR" dirty="0" err="1"/>
              <a:t>dejeuner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Le pet TEA </a:t>
            </a:r>
            <a:r>
              <a:rPr lang="fr-FR" dirty="0" err="1"/>
              <a:t>day</a:t>
            </a:r>
            <a:r>
              <a:rPr lang="fr-FR" dirty="0"/>
              <a:t> </a:t>
            </a:r>
            <a:r>
              <a:rPr lang="fr-FR" dirty="0" err="1"/>
              <a:t>zhe</a:t>
            </a:r>
            <a:r>
              <a:rPr lang="fr-FR" dirty="0"/>
              <a:t> NAY</a:t>
            </a:r>
            <a:endParaRPr dirty="0"/>
          </a:p>
        </p:txBody>
      </p:sp>
      <p:sp>
        <p:nvSpPr>
          <p:cNvPr id="130" name="Shape 130"/>
          <p:cNvSpPr>
            <a:spLocks noGrp="1"/>
          </p:cNvSpPr>
          <p:nvPr>
            <p:ph type="subTitle" sz="quarter" idx="1"/>
          </p:nvPr>
        </p:nvSpPr>
        <p:spPr>
          <a:xfrm>
            <a:off x="2416969" y="4920533"/>
            <a:ext cx="7358063" cy="794742"/>
          </a:xfrm>
          <a:prstGeom prst="rect">
            <a:avLst/>
          </a:prstGeom>
        </p:spPr>
        <p:txBody>
          <a:bodyPr/>
          <a:lstStyle/>
          <a:p>
            <a:r>
              <a:rPr sz="4000" dirty="0"/>
              <a:t>Breakfast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9227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Dejeuner</a:t>
            </a:r>
          </a:p>
          <a:p>
            <a:r>
              <a:t>Day zhe NAY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ubTitle" sz="quarter" idx="1"/>
          </p:nvPr>
        </p:nvSpPr>
        <p:spPr>
          <a:xfrm>
            <a:off x="2416969" y="3540621"/>
            <a:ext cx="7358063" cy="794742"/>
          </a:xfrm>
          <a:prstGeom prst="rect">
            <a:avLst/>
          </a:prstGeom>
        </p:spPr>
        <p:txBody>
          <a:bodyPr/>
          <a:lstStyle/>
          <a:p>
            <a:r>
              <a:rPr sz="4000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2082897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Diner</a:t>
            </a:r>
          </a:p>
          <a:p>
            <a:r>
              <a:t>Dee NAY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000" dirty="0"/>
              <a:t>Dinner</a:t>
            </a:r>
          </a:p>
        </p:txBody>
      </p:sp>
    </p:spTree>
    <p:extLst>
      <p:ext uri="{BB962C8B-B14F-4D97-AF65-F5344CB8AC3E}">
        <p14:creationId xmlns:p14="http://schemas.microsoft.com/office/powerpoint/2010/main" val="3453081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Excusez-moi</a:t>
            </a:r>
            <a:endParaRPr dirty="0"/>
          </a:p>
          <a:p>
            <a:r>
              <a:rPr dirty="0" err="1"/>
              <a:t>Eks</a:t>
            </a:r>
            <a:r>
              <a:rPr dirty="0"/>
              <a:t> QUE </a:t>
            </a:r>
            <a:r>
              <a:rPr dirty="0" err="1"/>
              <a:t>zay</a:t>
            </a:r>
            <a:r>
              <a:rPr dirty="0"/>
              <a:t> </a:t>
            </a:r>
            <a:r>
              <a:rPr lang="en-US" dirty="0" smtClean="0"/>
              <a:t>MWAH</a:t>
            </a: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subTitle" sz="quarter" idx="1"/>
          </p:nvPr>
        </p:nvSpPr>
        <p:spPr>
          <a:xfrm>
            <a:off x="2416969" y="3540621"/>
            <a:ext cx="7358063" cy="7947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/>
              <a:t>Excuse me (to interrupt)</a:t>
            </a:r>
          </a:p>
        </p:txBody>
      </p:sp>
    </p:spTree>
    <p:extLst>
      <p:ext uri="{BB962C8B-B14F-4D97-AF65-F5344CB8AC3E}">
        <p14:creationId xmlns:p14="http://schemas.microsoft.com/office/powerpoint/2010/main" val="25343223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French</a:t>
            </a:r>
            <a:br>
              <a:rPr lang="en-US" dirty="0" smtClean="0"/>
            </a:br>
            <a:r>
              <a:rPr lang="en-US" dirty="0" smtClean="0"/>
              <a:t>Words and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 general:</a:t>
            </a:r>
          </a:p>
          <a:p>
            <a:r>
              <a:rPr lang="en-US" dirty="0" smtClean="0"/>
              <a:t>the French do not pronounce the last letter in most words</a:t>
            </a:r>
          </a:p>
          <a:p>
            <a:r>
              <a:rPr lang="en-US" dirty="0"/>
              <a:t>t</a:t>
            </a:r>
            <a:r>
              <a:rPr lang="en-US" dirty="0" smtClean="0"/>
              <a:t>he French roll their R’s with the back of the tongue (like a purring cat)</a:t>
            </a:r>
          </a:p>
          <a:p>
            <a:r>
              <a:rPr lang="en-US" dirty="0" smtClean="0"/>
              <a:t>French social interactions and expectations have a long history that the French cling to (what is appropriate</a:t>
            </a:r>
            <a:r>
              <a:rPr lang="en-US" smtClean="0"/>
              <a:t>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ctrTitle"/>
          </p:nvPr>
        </p:nvSpPr>
        <p:spPr>
          <a:xfrm>
            <a:off x="2609269" y="2893597"/>
            <a:ext cx="6815669" cy="1515533"/>
          </a:xfrm>
          <a:prstGeom prst="rect">
            <a:avLst/>
          </a:prstGeom>
        </p:spPr>
        <p:txBody>
          <a:bodyPr/>
          <a:lstStyle/>
          <a:p>
            <a:pPr defTabSz="402536">
              <a:defRPr sz="7840"/>
            </a:pPr>
            <a:r>
              <a:rPr sz="6000" dirty="0" err="1"/>
              <a:t>Pardonez-moi</a:t>
            </a:r>
            <a:r>
              <a:rPr sz="6000" dirty="0"/>
              <a:t> (pardon)</a:t>
            </a:r>
          </a:p>
          <a:p>
            <a:pPr defTabSz="402536">
              <a:defRPr sz="7840"/>
            </a:pPr>
            <a:r>
              <a:rPr sz="6000" dirty="0"/>
              <a:t>Par DOAN ay mwah 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ubTitle" sz="quarter" idx="1"/>
          </p:nvPr>
        </p:nvSpPr>
        <p:spPr>
          <a:xfrm>
            <a:off x="2421200" y="4795843"/>
            <a:ext cx="7358063" cy="7947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/>
              <a:t>Pardon me (to get past)</a:t>
            </a:r>
          </a:p>
        </p:txBody>
      </p:sp>
    </p:spTree>
    <p:extLst>
      <p:ext uri="{BB962C8B-B14F-4D97-AF65-F5344CB8AC3E}">
        <p14:creationId xmlns:p14="http://schemas.microsoft.com/office/powerpoint/2010/main" val="2560404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 est...</a:t>
            </a:r>
          </a:p>
          <a:p>
            <a:r>
              <a:t>Ooh ay...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/>
              <a:t>Where is...</a:t>
            </a:r>
          </a:p>
        </p:txBody>
      </p:sp>
    </p:spTree>
    <p:extLst>
      <p:ext uri="{BB962C8B-B14F-4D97-AF65-F5344CB8AC3E}">
        <p14:creationId xmlns:p14="http://schemas.microsoft.com/office/powerpoint/2010/main" val="474478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 Tour Eiffel</a:t>
            </a:r>
          </a:p>
          <a:p>
            <a:r>
              <a:t>Lah tour ef EL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/>
              <a:t>The Eiffel Tower</a:t>
            </a:r>
          </a:p>
        </p:txBody>
      </p:sp>
    </p:spTree>
    <p:extLst>
      <p:ext uri="{BB962C8B-B14F-4D97-AF65-F5344CB8AC3E}">
        <p14:creationId xmlns:p14="http://schemas.microsoft.com/office/powerpoint/2010/main" val="28572537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ctrTitle"/>
          </p:nvPr>
        </p:nvSpPr>
        <p:spPr>
          <a:xfrm>
            <a:off x="2692396" y="2174718"/>
            <a:ext cx="6815669" cy="1515533"/>
          </a:xfrm>
          <a:prstGeom prst="rect">
            <a:avLst/>
          </a:prstGeom>
        </p:spPr>
        <p:txBody>
          <a:bodyPr/>
          <a:lstStyle/>
          <a:p>
            <a:pPr defTabSz="312170">
              <a:defRPr sz="6080"/>
            </a:pPr>
            <a:r>
              <a:rPr sz="4400" dirty="0"/>
              <a:t>La </a:t>
            </a:r>
            <a:r>
              <a:rPr lang="en-US" sz="4400" dirty="0" err="1" smtClean="0"/>
              <a:t>C</a:t>
            </a:r>
            <a:r>
              <a:rPr sz="4400" dirty="0" err="1" smtClean="0"/>
              <a:t>athedrale</a:t>
            </a:r>
            <a:r>
              <a:rPr sz="4400" dirty="0" smtClean="0"/>
              <a:t> </a:t>
            </a:r>
            <a:r>
              <a:rPr sz="4400" dirty="0"/>
              <a:t>de Notre Dame</a:t>
            </a:r>
          </a:p>
          <a:p>
            <a:pPr defTabSz="312170">
              <a:defRPr sz="6080"/>
            </a:pPr>
            <a:r>
              <a:rPr sz="4800" dirty="0" err="1"/>
              <a:t>Lah</a:t>
            </a:r>
            <a:r>
              <a:rPr sz="4800" dirty="0"/>
              <a:t> cat ay DRELL de NOH </a:t>
            </a:r>
            <a:r>
              <a:rPr sz="4800" dirty="0" err="1"/>
              <a:t>truh</a:t>
            </a:r>
            <a:r>
              <a:rPr sz="4800" dirty="0"/>
              <a:t> DAHM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ubTitle" sz="quarter" idx="1"/>
          </p:nvPr>
        </p:nvSpPr>
        <p:spPr>
          <a:xfrm>
            <a:off x="2421198" y="3923007"/>
            <a:ext cx="7358063" cy="7947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/>
              <a:t>The Notre Dame Cathedral</a:t>
            </a:r>
          </a:p>
        </p:txBody>
      </p:sp>
    </p:spTree>
    <p:extLst>
      <p:ext uri="{BB962C8B-B14F-4D97-AF65-F5344CB8AC3E}">
        <p14:creationId xmlns:p14="http://schemas.microsoft.com/office/powerpoint/2010/main" val="27622098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L'Arc de Triomphe</a:t>
            </a:r>
          </a:p>
          <a:p>
            <a:r>
              <a:t>Lark de tree OHMF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ubTitle" sz="quarter" idx="1"/>
          </p:nvPr>
        </p:nvSpPr>
        <p:spPr>
          <a:xfrm>
            <a:off x="2416969" y="4041661"/>
            <a:ext cx="7358063" cy="7947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/>
              <a:t>The Arch of Triumph</a:t>
            </a:r>
          </a:p>
        </p:txBody>
      </p:sp>
    </p:spTree>
    <p:extLst>
      <p:ext uri="{BB962C8B-B14F-4D97-AF65-F5344CB8AC3E}">
        <p14:creationId xmlns:p14="http://schemas.microsoft.com/office/powerpoint/2010/main" val="3543442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Arrondisement</a:t>
            </a:r>
          </a:p>
          <a:p>
            <a:r>
              <a:t>Ah ROHN deez mohn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ubTitle" sz="quarter" idx="1"/>
          </p:nvPr>
        </p:nvSpPr>
        <p:spPr>
          <a:xfrm>
            <a:off x="2692398" y="3782857"/>
            <a:ext cx="6815669" cy="1320802"/>
          </a:xfrm>
          <a:prstGeom prst="rect">
            <a:avLst/>
          </a:prstGeom>
        </p:spPr>
        <p:txBody>
          <a:bodyPr/>
          <a:lstStyle/>
          <a:p>
            <a:r>
              <a:rPr sz="4000" dirty="0"/>
              <a:t>District</a:t>
            </a:r>
          </a:p>
        </p:txBody>
      </p:sp>
    </p:spTree>
    <p:extLst>
      <p:ext uri="{BB962C8B-B14F-4D97-AF65-F5344CB8AC3E}">
        <p14:creationId xmlns:p14="http://schemas.microsoft.com/office/powerpoint/2010/main" val="13438377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0823B4DB-39E9-4CAD-9F24-D11104FA45E1-L0-00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9653" b="9653"/>
          <a:stretch>
            <a:fillRect/>
          </a:stretch>
        </p:blipFill>
        <p:spPr>
          <a:xfrm>
            <a:off x="1681790" y="446484"/>
            <a:ext cx="8819491" cy="5337509"/>
          </a:xfrm>
          <a:prstGeom prst="rect">
            <a:avLst/>
          </a:prstGeom>
        </p:spPr>
      </p:pic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Arrondisements de Paris</a:t>
            </a:r>
          </a:p>
        </p:txBody>
      </p:sp>
    </p:spTree>
    <p:extLst>
      <p:ext uri="{BB962C8B-B14F-4D97-AF65-F5344CB8AC3E}">
        <p14:creationId xmlns:p14="http://schemas.microsoft.com/office/powerpoint/2010/main" val="1520326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Isle de la Cite</a:t>
            </a:r>
          </a:p>
          <a:p>
            <a:r>
              <a:t>EEL de lah see TAY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ubTitle" sz="quarter" idx="1"/>
          </p:nvPr>
        </p:nvSpPr>
        <p:spPr>
          <a:xfrm>
            <a:off x="2692398" y="3995799"/>
            <a:ext cx="6815669" cy="13208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/>
              <a:t>Island of the City</a:t>
            </a:r>
          </a:p>
        </p:txBody>
      </p:sp>
    </p:spTree>
    <p:extLst>
      <p:ext uri="{BB962C8B-B14F-4D97-AF65-F5344CB8AC3E}">
        <p14:creationId xmlns:p14="http://schemas.microsoft.com/office/powerpoint/2010/main" val="2554452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Isle Saint Louis</a:t>
            </a:r>
            <a:br>
              <a:rPr lang="en-US" dirty="0"/>
            </a:br>
            <a:r>
              <a:rPr lang="en-US" dirty="0"/>
              <a:t>EEL San </a:t>
            </a:r>
            <a:r>
              <a:rPr lang="en-US" dirty="0" err="1"/>
              <a:t>LooEE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045903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Saint Louis Island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76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 Quartier Latin</a:t>
            </a:r>
            <a:br>
              <a:rPr lang="en-US" dirty="0" smtClean="0"/>
            </a:br>
            <a:r>
              <a:rPr lang="en-US" dirty="0" smtClean="0"/>
              <a:t>Le CART </a:t>
            </a:r>
            <a:r>
              <a:rPr lang="en-US" dirty="0" err="1" smtClean="0"/>
              <a:t>ee</a:t>
            </a:r>
            <a:r>
              <a:rPr lang="en-US" dirty="0" smtClean="0"/>
              <a:t> ay La TAN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133585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Latin Quarter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21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Bonjour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Bohn ZHUR</a:t>
            </a:r>
          </a:p>
          <a:p>
            <a:pPr marL="0" indent="0" algn="ctr">
              <a:buNone/>
            </a:pPr>
            <a:r>
              <a:rPr lang="en-US" sz="4800" dirty="0" smtClean="0"/>
              <a:t>Hello / Good morning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673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Rive Gauche</a:t>
            </a:r>
            <a:br>
              <a:rPr lang="en-US" dirty="0" smtClean="0"/>
            </a:br>
            <a:r>
              <a:rPr lang="en-US" dirty="0" smtClean="0"/>
              <a:t>Reeve GOHSH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70747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Left Bank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44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Rive Droit</a:t>
            </a:r>
            <a:br>
              <a:rPr lang="en-US" dirty="0" smtClean="0"/>
            </a:br>
            <a:r>
              <a:rPr lang="en-US" dirty="0" smtClean="0"/>
              <a:t>Reeve DWAHT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45695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Right Bank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25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 Toilettes</a:t>
            </a:r>
            <a:br>
              <a:rPr lang="en-US" dirty="0" smtClean="0"/>
            </a:br>
            <a:r>
              <a:rPr lang="en-US" dirty="0" smtClean="0"/>
              <a:t>Lay </a:t>
            </a:r>
            <a:r>
              <a:rPr lang="en-US" dirty="0" err="1" smtClean="0"/>
              <a:t>Twah</a:t>
            </a:r>
            <a:r>
              <a:rPr lang="en-US" dirty="0" smtClean="0"/>
              <a:t> LET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95799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 bathrooms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61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 ne </a:t>
            </a:r>
            <a:r>
              <a:rPr lang="en-US" dirty="0" err="1" smtClean="0"/>
              <a:t>parle</a:t>
            </a:r>
            <a:r>
              <a:rPr lang="en-US" dirty="0" smtClean="0"/>
              <a:t> pas </a:t>
            </a:r>
            <a:r>
              <a:rPr lang="en-US" dirty="0" err="1" smtClean="0"/>
              <a:t>Francais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err="1" smtClean="0"/>
              <a:t>Zhe</a:t>
            </a:r>
            <a:r>
              <a:rPr lang="en-US" sz="4400" dirty="0" smtClean="0"/>
              <a:t> </a:t>
            </a:r>
            <a:r>
              <a:rPr lang="en-US" sz="4400" dirty="0" err="1" smtClean="0"/>
              <a:t>nuh</a:t>
            </a:r>
            <a:r>
              <a:rPr lang="en-US" sz="4400" dirty="0" smtClean="0"/>
              <a:t> </a:t>
            </a:r>
            <a:r>
              <a:rPr lang="en-US" sz="4400" dirty="0" err="1" smtClean="0"/>
              <a:t>parl</a:t>
            </a:r>
            <a:r>
              <a:rPr lang="en-US" sz="4400" dirty="0" smtClean="0"/>
              <a:t> PAH </a:t>
            </a:r>
            <a:r>
              <a:rPr lang="en-US" sz="4400" dirty="0" err="1" smtClean="0"/>
              <a:t>Frahn</a:t>
            </a:r>
            <a:r>
              <a:rPr lang="en-US" sz="4400" dirty="0" smtClean="0"/>
              <a:t> SAY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8013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 don’t speak French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96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l’aime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Zhe</a:t>
            </a:r>
            <a:r>
              <a:rPr lang="en-US" dirty="0" smtClean="0"/>
              <a:t> LEM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70747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 love 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8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Sah</a:t>
            </a:r>
            <a:r>
              <a:rPr lang="en-US" dirty="0" smtClean="0"/>
              <a:t> say </a:t>
            </a:r>
            <a:r>
              <a:rPr lang="en-US" dirty="0" err="1" smtClean="0"/>
              <a:t>BeYEN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45487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It’s good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08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Puis</a:t>
            </a:r>
            <a:r>
              <a:rPr lang="en-US" dirty="0" smtClean="0"/>
              <a:t> </a:t>
            </a:r>
            <a:r>
              <a:rPr lang="en-US" dirty="0" err="1" smtClean="0"/>
              <a:t>J’avoir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err="1" smtClean="0"/>
              <a:t>Pwee</a:t>
            </a:r>
            <a:r>
              <a:rPr lang="en-US" dirty="0" smtClean="0"/>
              <a:t> </a:t>
            </a:r>
            <a:r>
              <a:rPr lang="en-US" dirty="0" err="1" smtClean="0"/>
              <a:t>zhah</a:t>
            </a:r>
            <a:r>
              <a:rPr lang="en-US" dirty="0" smtClean="0"/>
              <a:t> </a:t>
            </a:r>
            <a:r>
              <a:rPr lang="en-US" dirty="0" err="1" smtClean="0"/>
              <a:t>vwahr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95799"/>
            <a:ext cx="6815669" cy="1320802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May I have…</a:t>
            </a:r>
          </a:p>
          <a:p>
            <a:endParaRPr lang="en-US" dirty="0"/>
          </a:p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n, </a:t>
            </a:r>
            <a:r>
              <a:rPr lang="en-US" dirty="0" err="1" smtClean="0"/>
              <a:t>deux</a:t>
            </a:r>
            <a:r>
              <a:rPr lang="en-US" dirty="0" smtClean="0"/>
              <a:t>, </a:t>
            </a:r>
            <a:r>
              <a:rPr lang="en-US" dirty="0" err="1" smtClean="0"/>
              <a:t>trois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uhn</a:t>
            </a:r>
            <a:r>
              <a:rPr lang="en-US" dirty="0" smtClean="0"/>
              <a:t>, </a:t>
            </a:r>
            <a:r>
              <a:rPr lang="en-US" dirty="0" err="1" smtClean="0"/>
              <a:t>deh</a:t>
            </a:r>
            <a:r>
              <a:rPr lang="en-US" dirty="0" smtClean="0"/>
              <a:t>, </a:t>
            </a:r>
            <a:r>
              <a:rPr lang="en-US" dirty="0" err="1" smtClean="0"/>
              <a:t>twah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83065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One, two, three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29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q</a:t>
            </a:r>
            <a:r>
              <a:rPr lang="en-US" dirty="0" err="1"/>
              <a:t>u</a:t>
            </a:r>
            <a:r>
              <a:rPr lang="en-US" dirty="0" err="1" smtClean="0"/>
              <a:t>atre</a:t>
            </a:r>
            <a:r>
              <a:rPr lang="en-US" dirty="0" smtClean="0"/>
              <a:t>, cinque, </a:t>
            </a:r>
            <a:r>
              <a:rPr lang="en-US" dirty="0" err="1" smtClean="0"/>
              <a:t>seise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CAH </a:t>
            </a:r>
            <a:r>
              <a:rPr lang="en-US" dirty="0" err="1" smtClean="0"/>
              <a:t>tr</a:t>
            </a:r>
            <a:r>
              <a:rPr lang="en-US" dirty="0" smtClean="0"/>
              <a:t>, sank, cease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58221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Four, five, six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67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ept, </a:t>
            </a:r>
            <a:r>
              <a:rPr lang="en-US" dirty="0" err="1" smtClean="0"/>
              <a:t>huit</a:t>
            </a:r>
            <a:r>
              <a:rPr lang="en-US" dirty="0" smtClean="0"/>
              <a:t>, </a:t>
            </a:r>
            <a:r>
              <a:rPr lang="en-US" dirty="0" err="1" smtClean="0"/>
              <a:t>neuf</a:t>
            </a:r>
            <a:r>
              <a:rPr lang="en-US" dirty="0" smtClean="0"/>
              <a:t>, dix</a:t>
            </a:r>
            <a:br>
              <a:rPr lang="en-US" dirty="0" smtClean="0"/>
            </a:br>
            <a:r>
              <a:rPr lang="en-US" dirty="0" smtClean="0"/>
              <a:t>set, wheat, </a:t>
            </a:r>
            <a:r>
              <a:rPr lang="en-US" dirty="0" err="1" smtClean="0"/>
              <a:t>noof</a:t>
            </a:r>
            <a:r>
              <a:rPr lang="en-US" dirty="0" smtClean="0"/>
              <a:t>, </a:t>
            </a:r>
            <a:r>
              <a:rPr lang="en-US" dirty="0" err="1" smtClean="0"/>
              <a:t>deese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58221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Seven, eight, nine, ten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33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err="1" smtClean="0"/>
              <a:t>Salut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err="1" smtClean="0"/>
              <a:t>Sah</a:t>
            </a:r>
            <a:r>
              <a:rPr lang="en-US" sz="6600" dirty="0" smtClean="0"/>
              <a:t> LOO</a:t>
            </a:r>
          </a:p>
          <a:p>
            <a:pPr marL="0" indent="0" algn="ctr">
              <a:buNone/>
            </a:pPr>
            <a:r>
              <a:rPr lang="en-US" sz="4400" dirty="0" smtClean="0"/>
              <a:t>Hello / Good-bye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166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Combien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err="1" smtClean="0"/>
              <a:t>Cohm</a:t>
            </a:r>
            <a:r>
              <a:rPr lang="en-US" dirty="0" smtClean="0"/>
              <a:t> </a:t>
            </a:r>
            <a:r>
              <a:rPr lang="en-US" dirty="0" err="1" smtClean="0"/>
              <a:t>beYEN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108533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much?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574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Anglais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U</a:t>
            </a:r>
            <a:r>
              <a:rPr lang="en-US" dirty="0" err="1" smtClean="0"/>
              <a:t>hn</a:t>
            </a:r>
            <a:r>
              <a:rPr lang="en-US" dirty="0" smtClean="0"/>
              <a:t> </a:t>
            </a:r>
            <a:r>
              <a:rPr lang="en-US" dirty="0" err="1" smtClean="0"/>
              <a:t>Ahn</a:t>
            </a:r>
            <a:r>
              <a:rPr lang="en-US" dirty="0" smtClean="0"/>
              <a:t> GLAY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171163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 English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47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Aidez-moi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day MWAH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108533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Help 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67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Beaucoup</a:t>
            </a:r>
            <a:br>
              <a:rPr lang="en-US" dirty="0" smtClean="0"/>
            </a:br>
            <a:r>
              <a:rPr lang="en-US" dirty="0" err="1" smtClean="0"/>
              <a:t>Boh</a:t>
            </a:r>
            <a:r>
              <a:rPr lang="en-US" dirty="0" smtClean="0"/>
              <a:t> COO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45695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Very much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779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peu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uhn</a:t>
            </a:r>
            <a:r>
              <a:rPr lang="en-US" dirty="0" smtClean="0"/>
              <a:t> PEH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045903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little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17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Oui</a:t>
            </a:r>
            <a:r>
              <a:rPr lang="en-US" dirty="0" smtClean="0"/>
              <a:t> / Non</a:t>
            </a:r>
            <a:br>
              <a:rPr lang="en-US" dirty="0" smtClean="0"/>
            </a:br>
            <a:r>
              <a:rPr lang="en-US" dirty="0" smtClean="0"/>
              <a:t>WE / NOHN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108533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Yes / No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72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 </a:t>
            </a:r>
            <a:r>
              <a:rPr lang="en-US" dirty="0" err="1" smtClean="0"/>
              <a:t>Soir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Bohn SWAHR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95799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Good evening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87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/>
              <a:t>Fromage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Fro MAHZH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Cheese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46374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Pain</a:t>
            </a:r>
            <a:br>
              <a:rPr lang="en-US" sz="5400" dirty="0" smtClean="0"/>
            </a:br>
            <a:r>
              <a:rPr lang="en-US" sz="5400" dirty="0" err="1" smtClean="0"/>
              <a:t>Peh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Bread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73414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Baguette</a:t>
            </a:r>
            <a:br>
              <a:rPr lang="en-US" sz="5400" dirty="0" smtClean="0"/>
            </a:br>
            <a:r>
              <a:rPr lang="en-US" sz="5400" dirty="0" smtClean="0"/>
              <a:t>Bag ET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French bread loaf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230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S’il</a:t>
            </a:r>
            <a:r>
              <a:rPr lang="en-US" sz="6600" dirty="0" smtClean="0"/>
              <a:t> </a:t>
            </a:r>
            <a:r>
              <a:rPr lang="en-US" sz="6600" dirty="0" err="1" smtClean="0"/>
              <a:t>vous</a:t>
            </a:r>
            <a:r>
              <a:rPr lang="en-US" sz="6600" dirty="0" smtClean="0"/>
              <a:t> plait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See </a:t>
            </a:r>
            <a:r>
              <a:rPr lang="en-US" sz="6600" dirty="0" err="1" smtClean="0"/>
              <a:t>voo</a:t>
            </a:r>
            <a:r>
              <a:rPr lang="en-US" sz="6600" dirty="0" smtClean="0"/>
              <a:t> PLAY</a:t>
            </a:r>
          </a:p>
          <a:p>
            <a:pPr marL="0" indent="0" algn="ctr">
              <a:buNone/>
            </a:pPr>
            <a:r>
              <a:rPr lang="en-US" sz="4400" dirty="0" smtClean="0"/>
              <a:t>Please (If you please)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41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Pain au </a:t>
            </a:r>
            <a:r>
              <a:rPr lang="en-US" sz="5400" dirty="0" err="1" smtClean="0"/>
              <a:t>Chocolat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Peh</a:t>
            </a:r>
            <a:r>
              <a:rPr lang="en-US" sz="5400" dirty="0" smtClean="0"/>
              <a:t> Oh Shock oh LAH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croissant with chocolate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68244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49" y="1871131"/>
            <a:ext cx="7302673" cy="1515533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Café / Café au </a:t>
            </a:r>
            <a:r>
              <a:rPr lang="en-US" sz="5400" dirty="0" err="1" smtClean="0"/>
              <a:t>Lait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Ka</a:t>
            </a:r>
            <a:r>
              <a:rPr lang="en-US" sz="5400" dirty="0" smtClean="0"/>
              <a:t> FAY / </a:t>
            </a:r>
            <a:r>
              <a:rPr lang="en-US" sz="5400" dirty="0" err="1" smtClean="0"/>
              <a:t>Ka</a:t>
            </a:r>
            <a:r>
              <a:rPr lang="en-US" sz="5400" dirty="0" smtClean="0"/>
              <a:t> FAY Oh LAY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Espresso / Latte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26904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Café </a:t>
            </a:r>
            <a:r>
              <a:rPr lang="en-US" sz="5400" dirty="0" err="1" smtClean="0"/>
              <a:t>Americain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Ka</a:t>
            </a:r>
            <a:r>
              <a:rPr lang="en-US" sz="5400" dirty="0" smtClean="0"/>
              <a:t> FAY A mare E KEH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Coffee (as we know it)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45718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/>
              <a:t>Jambon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Zham</a:t>
            </a:r>
            <a:r>
              <a:rPr lang="en-US" sz="5400" dirty="0" smtClean="0"/>
              <a:t> BOH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Ham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3745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Des </a:t>
            </a:r>
            <a:r>
              <a:rPr lang="en-US" sz="5400" dirty="0" err="1" smtClean="0"/>
              <a:t>Oeufs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Days UHF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/>
              <a:t>Eggs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438192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Jus </a:t>
            </a:r>
            <a:r>
              <a:rPr lang="en-US" sz="5400" dirty="0" err="1" smtClean="0"/>
              <a:t>d’Orange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Zhoo</a:t>
            </a:r>
            <a:r>
              <a:rPr lang="en-US" sz="5400" dirty="0" smtClean="0"/>
              <a:t> Door AHNGE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Orange Juice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70316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Grand / Petit</a:t>
            </a:r>
            <a:br>
              <a:rPr lang="en-US" sz="5400" dirty="0" smtClean="0"/>
            </a:br>
            <a:r>
              <a:rPr lang="en-US" sz="5400" dirty="0" smtClean="0"/>
              <a:t>GRAHN / Pet TEA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6400" dirty="0" smtClean="0"/>
              <a:t>Big / Small</a:t>
            </a:r>
          </a:p>
          <a:p>
            <a:endParaRPr lang="en-US" sz="6400" dirty="0" smtClean="0"/>
          </a:p>
          <a:p>
            <a:r>
              <a:rPr lang="en-US" sz="4000" dirty="0"/>
              <a:t>*</a:t>
            </a:r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63536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Entrée / Sortie</a:t>
            </a:r>
            <a:br>
              <a:rPr lang="en-US" dirty="0" smtClean="0"/>
            </a:br>
            <a:r>
              <a:rPr lang="en-US" dirty="0" err="1" smtClean="0"/>
              <a:t>Ahn</a:t>
            </a:r>
            <a:r>
              <a:rPr lang="en-US" dirty="0" smtClean="0"/>
              <a:t> TRAY / Sore TEA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Entrance / Exit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37104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d</a:t>
            </a:r>
            <a:r>
              <a:rPr lang="en-US" sz="5400" dirty="0" smtClean="0"/>
              <a:t>’ accord</a:t>
            </a:r>
            <a:br>
              <a:rPr lang="en-US" sz="5400" dirty="0" smtClean="0"/>
            </a:br>
            <a:r>
              <a:rPr lang="en-US" sz="5400" dirty="0" smtClean="0"/>
              <a:t>Dah CORE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Okay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34904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/>
              <a:t>Parlez-vous</a:t>
            </a:r>
            <a:r>
              <a:rPr lang="en-US" sz="5400" dirty="0" smtClean="0"/>
              <a:t> </a:t>
            </a:r>
            <a:r>
              <a:rPr lang="en-US" sz="5400" dirty="0" err="1" smtClean="0"/>
              <a:t>Anglais</a:t>
            </a:r>
            <a:r>
              <a:rPr lang="en-US" sz="5400" dirty="0" smtClean="0"/>
              <a:t>?</a:t>
            </a:r>
            <a:br>
              <a:rPr lang="en-US" sz="5400" dirty="0" smtClean="0"/>
            </a:br>
            <a:r>
              <a:rPr lang="en-US" sz="5400" dirty="0" smtClean="0"/>
              <a:t>PAR lay VOO </a:t>
            </a:r>
            <a:r>
              <a:rPr lang="en-US" sz="5400" dirty="0" err="1" smtClean="0"/>
              <a:t>Ahn</a:t>
            </a:r>
            <a:r>
              <a:rPr lang="en-US" sz="5400" dirty="0" smtClean="0"/>
              <a:t> GLAY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 you speak English?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272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Merci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Mare see</a:t>
            </a:r>
          </a:p>
          <a:p>
            <a:pPr marL="0" indent="0" algn="ctr">
              <a:buNone/>
            </a:pPr>
            <a:r>
              <a:rPr lang="en-US" sz="4400" dirty="0" smtClean="0"/>
              <a:t>Thank 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568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Je ne </a:t>
            </a:r>
            <a:r>
              <a:rPr lang="en-US" sz="5400" dirty="0" err="1" smtClean="0"/>
              <a:t>comprends</a:t>
            </a:r>
            <a:r>
              <a:rPr lang="en-US" sz="5400" dirty="0" smtClean="0"/>
              <a:t> pas</a:t>
            </a:r>
            <a:br>
              <a:rPr lang="en-US" sz="5400" dirty="0" smtClean="0"/>
            </a:br>
            <a:r>
              <a:rPr lang="en-US" sz="5400" dirty="0" err="1" smtClean="0"/>
              <a:t>Zhe</a:t>
            </a:r>
            <a:r>
              <a:rPr lang="en-US" sz="5400" dirty="0" smtClean="0"/>
              <a:t> ne com PROHN PAH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 don’t understand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8786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A </a:t>
            </a:r>
            <a:r>
              <a:rPr lang="en-US" sz="5400" dirty="0" err="1" smtClean="0"/>
              <a:t>Quelle</a:t>
            </a:r>
            <a:r>
              <a:rPr lang="en-US" sz="5400" dirty="0" smtClean="0"/>
              <a:t> </a:t>
            </a:r>
            <a:r>
              <a:rPr lang="en-US" sz="5400" dirty="0" err="1" smtClean="0"/>
              <a:t>Heure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Ah </a:t>
            </a:r>
            <a:r>
              <a:rPr lang="en-US" sz="5400" dirty="0" err="1" smtClean="0"/>
              <a:t>Kell</a:t>
            </a:r>
            <a:r>
              <a:rPr lang="en-US" sz="5400" dirty="0" smtClean="0"/>
              <a:t> ER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At what time?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774593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/>
              <a:t>Chaud</a:t>
            </a:r>
            <a:r>
              <a:rPr lang="en-US" sz="5400" dirty="0" smtClean="0"/>
              <a:t> / </a:t>
            </a:r>
            <a:r>
              <a:rPr lang="en-US" sz="5400" dirty="0" err="1" smtClean="0"/>
              <a:t>Froid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SHOW / FWAH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Hot / Cold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64537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De </a:t>
            </a:r>
            <a:r>
              <a:rPr lang="en-US" sz="5400" dirty="0" err="1" smtClean="0"/>
              <a:t>Rien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Deh</a:t>
            </a:r>
            <a:r>
              <a:rPr lang="en-US" sz="5400" dirty="0" smtClean="0"/>
              <a:t> </a:t>
            </a:r>
            <a:r>
              <a:rPr lang="en-US" sz="5400" dirty="0" err="1" smtClean="0"/>
              <a:t>Ree</a:t>
            </a:r>
            <a:r>
              <a:rPr lang="en-US" sz="5400" dirty="0" smtClean="0"/>
              <a:t> EH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It’s nothing / You’re welcome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29330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/>
              <a:t>Musee</a:t>
            </a:r>
            <a:r>
              <a:rPr lang="en-US" sz="5400" dirty="0" smtClean="0"/>
              <a:t> / </a:t>
            </a:r>
            <a:r>
              <a:rPr lang="en-US" sz="5400" dirty="0" err="1" smtClean="0"/>
              <a:t>Musee</a:t>
            </a:r>
            <a:r>
              <a:rPr lang="en-US" sz="5400" dirty="0" smtClean="0"/>
              <a:t> du Louvre</a:t>
            </a:r>
            <a:br>
              <a:rPr lang="en-US" sz="5400" dirty="0" smtClean="0"/>
            </a:br>
            <a:r>
              <a:rPr lang="en-US" sz="5400" dirty="0" smtClean="0"/>
              <a:t>Mew ZAY / Mew ZAY do LOOVR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Museum / Louvre Museum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93895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4894" y="1871131"/>
            <a:ext cx="7553194" cy="1515533"/>
          </a:xfrm>
        </p:spPr>
        <p:txBody>
          <a:bodyPr>
            <a:noAutofit/>
          </a:bodyPr>
          <a:lstStyle/>
          <a:p>
            <a:r>
              <a:rPr lang="en-US" sz="5400" dirty="0" err="1" smtClean="0"/>
              <a:t>Jardin</a:t>
            </a:r>
            <a:r>
              <a:rPr lang="en-US" sz="5400" dirty="0" smtClean="0"/>
              <a:t> / </a:t>
            </a:r>
            <a:r>
              <a:rPr lang="en-US" sz="5400" dirty="0" err="1" smtClean="0"/>
              <a:t>Palais</a:t>
            </a:r>
            <a:r>
              <a:rPr lang="en-US" sz="5400" dirty="0" smtClean="0"/>
              <a:t> </a:t>
            </a:r>
            <a:br>
              <a:rPr lang="en-US" sz="5400" dirty="0" smtClean="0"/>
            </a:br>
            <a:r>
              <a:rPr lang="en-US" sz="5400" dirty="0" err="1" smtClean="0"/>
              <a:t>Zhar</a:t>
            </a:r>
            <a:r>
              <a:rPr lang="en-US" sz="5400" dirty="0" smtClean="0"/>
              <a:t> DEH / Pal LAY do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2692398" y="3945695"/>
            <a:ext cx="6815669" cy="1320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Garden / Palace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84722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/>
              <a:t>Gare</a:t>
            </a:r>
            <a:r>
              <a:rPr lang="en-US" sz="5400" dirty="0" smtClean="0"/>
              <a:t> / </a:t>
            </a:r>
            <a:r>
              <a:rPr lang="en-US" sz="5400" dirty="0" err="1" smtClean="0"/>
              <a:t>Gare</a:t>
            </a:r>
            <a:r>
              <a:rPr lang="en-US" sz="5400" dirty="0" smtClean="0"/>
              <a:t> du Nord</a:t>
            </a:r>
            <a:br>
              <a:rPr lang="en-US" sz="5400" dirty="0" smtClean="0"/>
            </a:br>
            <a:r>
              <a:rPr lang="en-US" sz="5400" dirty="0" smtClean="0"/>
              <a:t>GAR / GAR do NOR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Train Station / North Station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999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Monsieur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err="1" smtClean="0"/>
              <a:t>Mihs</a:t>
            </a:r>
            <a:r>
              <a:rPr lang="en-US" sz="6600" dirty="0" smtClean="0"/>
              <a:t> YUR</a:t>
            </a:r>
          </a:p>
          <a:p>
            <a:pPr marL="0" indent="0" algn="ctr">
              <a:buNone/>
            </a:pPr>
            <a:r>
              <a:rPr lang="en-US" sz="4800" dirty="0" smtClean="0"/>
              <a:t>Sir / Mister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350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Madam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err="1" smtClean="0"/>
              <a:t>Muh</a:t>
            </a:r>
            <a:r>
              <a:rPr lang="en-US" sz="6600" dirty="0" smtClean="0"/>
              <a:t> DAM</a:t>
            </a:r>
          </a:p>
          <a:p>
            <a:pPr marL="0" indent="0" algn="ctr">
              <a:buNone/>
            </a:pPr>
            <a:r>
              <a:rPr lang="en-US" sz="4400" dirty="0" smtClean="0"/>
              <a:t>Ma’am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721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Mademoiselle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Mad mwah ZEL</a:t>
            </a:r>
          </a:p>
          <a:p>
            <a:pPr marL="0" indent="0" algn="ctr">
              <a:buNone/>
            </a:pPr>
            <a:r>
              <a:rPr lang="en-US" sz="4400" dirty="0" smtClean="0"/>
              <a:t>Miss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031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508</TotalTime>
  <Words>487</Words>
  <Application>Microsoft Office PowerPoint</Application>
  <PresentationFormat>Widescreen</PresentationFormat>
  <Paragraphs>160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Arial</vt:lpstr>
      <vt:lpstr>Garamond</vt:lpstr>
      <vt:lpstr>Organic</vt:lpstr>
      <vt:lpstr>French  Words and Phrases</vt:lpstr>
      <vt:lpstr>French Words and Phrases</vt:lpstr>
      <vt:lpstr>Bonjour</vt:lpstr>
      <vt:lpstr>Salut</vt:lpstr>
      <vt:lpstr>S’il vous plait</vt:lpstr>
      <vt:lpstr>Merci</vt:lpstr>
      <vt:lpstr>Monsieur</vt:lpstr>
      <vt:lpstr>Madam</vt:lpstr>
      <vt:lpstr>Mademoiselle</vt:lpstr>
      <vt:lpstr>a bientot</vt:lpstr>
      <vt:lpstr>au revoir</vt:lpstr>
      <vt:lpstr>Croissant</vt:lpstr>
      <vt:lpstr> </vt:lpstr>
      <vt:lpstr>Rick Steves' Audio Europe</vt:lpstr>
      <vt:lpstr>Translator Apps</vt:lpstr>
      <vt:lpstr>     Le petit dejeuner Le pet TEA day zhe NAY</vt:lpstr>
      <vt:lpstr>Dejeuner Day zhe NAY</vt:lpstr>
      <vt:lpstr>Diner Dee NAY</vt:lpstr>
      <vt:lpstr>Excusez-moi Eks QUE zay MWAH</vt:lpstr>
      <vt:lpstr>Pardonez-moi (pardon) Par DOAN ay mwah </vt:lpstr>
      <vt:lpstr>Ou est... Ooh ay...</vt:lpstr>
      <vt:lpstr>La Tour Eiffel Lah tour ef EL</vt:lpstr>
      <vt:lpstr>La Cathedrale de Notre Dame Lah cat ay DRELL de NOH truh DAHM</vt:lpstr>
      <vt:lpstr>L'Arc de Triomphe Lark de tree OHMF</vt:lpstr>
      <vt:lpstr>Arrondisement Ah ROHN deez mohn</vt:lpstr>
      <vt:lpstr> </vt:lpstr>
      <vt:lpstr>Isle de la Cite EEL de lah see TAY</vt:lpstr>
      <vt:lpstr>Isle Saint Louis EEL San LooEE</vt:lpstr>
      <vt:lpstr>Le Quartier Latin Le CART ee ay La TAN</vt:lpstr>
      <vt:lpstr>Rive Gauche Reeve GOHSH</vt:lpstr>
      <vt:lpstr>Rive Droit Reeve DWAHT</vt:lpstr>
      <vt:lpstr>Les Toilettes Lay Twah LET</vt:lpstr>
      <vt:lpstr>Je ne parle pas Francais Zhe nuh parl PAH Frahn SAY</vt:lpstr>
      <vt:lpstr>Je l’aime Zhe LEM</vt:lpstr>
      <vt:lpstr>Ca c’est bien Sah say BeYEN</vt:lpstr>
      <vt:lpstr>Puis J’avoir… Pwee zhah vwahr</vt:lpstr>
      <vt:lpstr>un, deux, trois uhn, deh, twah</vt:lpstr>
      <vt:lpstr>quatre, cinque, seise CAH tr, sank, cease</vt:lpstr>
      <vt:lpstr>sept, huit, neuf, dix set, wheat, noof, deese</vt:lpstr>
      <vt:lpstr>Combien? Cohm beYEN</vt:lpstr>
      <vt:lpstr>En Anglais Uhn Ahn GLAY</vt:lpstr>
      <vt:lpstr>Aidez-moi A day MWAH</vt:lpstr>
      <vt:lpstr>Beaucoup Boh COO</vt:lpstr>
      <vt:lpstr>En peu uhn PEH</vt:lpstr>
      <vt:lpstr>Oui / Non WE / NOHN</vt:lpstr>
      <vt:lpstr>Bon Soir Bohn SWAHR</vt:lpstr>
      <vt:lpstr>Fromage Fro MAHZH</vt:lpstr>
      <vt:lpstr>Pain Peh</vt:lpstr>
      <vt:lpstr>Baguette Bag ET</vt:lpstr>
      <vt:lpstr>Pain au Chocolat Peh Oh Shock oh LAH</vt:lpstr>
      <vt:lpstr>Café / Café au Lait Ka FAY / Ka FAY Oh LAY</vt:lpstr>
      <vt:lpstr>Café Americain Ka FAY A mare E KEH</vt:lpstr>
      <vt:lpstr>Jambon Zham BOH</vt:lpstr>
      <vt:lpstr>Des Oeufs Days UHF</vt:lpstr>
      <vt:lpstr>Jus d’Orange Zhoo Door AHNGE</vt:lpstr>
      <vt:lpstr>Grand / Petit GRAHN / Pet TEA</vt:lpstr>
      <vt:lpstr>Entrée / Sortie Ahn TRAY / Sore TEA</vt:lpstr>
      <vt:lpstr>d’ accord Dah CORE</vt:lpstr>
      <vt:lpstr>Parlez-vous Anglais? PAR lay VOO Ahn GLAY</vt:lpstr>
      <vt:lpstr>Je ne comprends pas Zhe ne com PROHN PAH</vt:lpstr>
      <vt:lpstr>A Quelle Heure Ah Kell ER</vt:lpstr>
      <vt:lpstr>Chaud / Froid SHOW / FWAH</vt:lpstr>
      <vt:lpstr>De Rien Deh Ree EH</vt:lpstr>
      <vt:lpstr>Musee / Musee du Louvre Mew ZAY / Mew ZAY do LOOVR</vt:lpstr>
      <vt:lpstr>Jardin / Palais  Zhar DEH / Pal LAY do</vt:lpstr>
      <vt:lpstr>Gare / Gare du Nord GAR / GAR do NOR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 Words and Phrases</dc:title>
  <dc:creator>Scott Paynter</dc:creator>
  <cp:lastModifiedBy>Scott Paynter</cp:lastModifiedBy>
  <cp:revision>27</cp:revision>
  <dcterms:created xsi:type="dcterms:W3CDTF">2016-09-21T12:33:15Z</dcterms:created>
  <dcterms:modified xsi:type="dcterms:W3CDTF">2017-04-19T14:05:21Z</dcterms:modified>
</cp:coreProperties>
</file>